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3" r:id="rId3"/>
    <p:sldId id="261" r:id="rId4"/>
    <p:sldId id="258" r:id="rId5"/>
    <p:sldId id="260" r:id="rId6"/>
    <p:sldId id="259" r:id="rId7"/>
    <p:sldId id="264" r:id="rId8"/>
    <p:sldId id="266" r:id="rId9"/>
    <p:sldId id="267" r:id="rId10"/>
    <p:sldId id="268" r:id="rId11"/>
    <p:sldId id="269" r:id="rId12"/>
    <p:sldId id="262"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76843" autoAdjust="0"/>
  </p:normalViewPr>
  <p:slideViewPr>
    <p:cSldViewPr snapToGrid="0">
      <p:cViewPr varScale="1">
        <p:scale>
          <a:sx n="90" d="100"/>
          <a:sy n="90" d="100"/>
        </p:scale>
        <p:origin x="65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A10718-A945-46E0-816F-4CA08C5C3A88}"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61B6D32C-A9B6-4D90-B364-39108AE53E09}">
      <dgm:prSet/>
      <dgm:spPr/>
      <dgm:t>
        <a:bodyPr/>
        <a:lstStyle/>
        <a:p>
          <a:r>
            <a:rPr lang="ja-JP"/>
            <a:t>昔遊んでいたゲームに似たのを作成したかった</a:t>
          </a:r>
          <a:endParaRPr lang="en-US"/>
        </a:p>
      </dgm:t>
    </dgm:pt>
    <dgm:pt modelId="{14F10315-4943-4DCA-9927-9F2657B9CE44}" type="parTrans" cxnId="{019C888C-3925-45BB-BEB2-4B2DC74A3306}">
      <dgm:prSet/>
      <dgm:spPr/>
      <dgm:t>
        <a:bodyPr/>
        <a:lstStyle/>
        <a:p>
          <a:endParaRPr lang="en-US"/>
        </a:p>
      </dgm:t>
    </dgm:pt>
    <dgm:pt modelId="{745D9D9B-0CD3-4CBD-A445-E5DF1107B02B}" type="sibTrans" cxnId="{019C888C-3925-45BB-BEB2-4B2DC74A3306}">
      <dgm:prSet/>
      <dgm:spPr/>
      <dgm:t>
        <a:bodyPr/>
        <a:lstStyle/>
        <a:p>
          <a:endParaRPr lang="en-US"/>
        </a:p>
      </dgm:t>
    </dgm:pt>
    <dgm:pt modelId="{2B03A4BC-6115-4D2C-8091-05E8DFB6A346}">
      <dgm:prSet/>
      <dgm:spPr/>
      <dgm:t>
        <a:bodyPr/>
        <a:lstStyle/>
        <a:p>
          <a:r>
            <a:rPr kumimoji="1" lang="ja-JP"/>
            <a:t>どのくらい開発できるのか挑戦してみたかった</a:t>
          </a:r>
          <a:endParaRPr lang="en-US"/>
        </a:p>
      </dgm:t>
    </dgm:pt>
    <dgm:pt modelId="{7559DD9E-91EB-4E36-8C32-9B477AE4EA3F}" type="parTrans" cxnId="{1CC18AE9-27A4-410A-A128-CD37656A874E}">
      <dgm:prSet/>
      <dgm:spPr/>
      <dgm:t>
        <a:bodyPr/>
        <a:lstStyle/>
        <a:p>
          <a:endParaRPr lang="en-US"/>
        </a:p>
      </dgm:t>
    </dgm:pt>
    <dgm:pt modelId="{E53856B8-3B62-4BF2-94E5-7C8D51FED0DB}" type="sibTrans" cxnId="{1CC18AE9-27A4-410A-A128-CD37656A874E}">
      <dgm:prSet/>
      <dgm:spPr/>
      <dgm:t>
        <a:bodyPr/>
        <a:lstStyle/>
        <a:p>
          <a:endParaRPr lang="en-US"/>
        </a:p>
      </dgm:t>
    </dgm:pt>
    <dgm:pt modelId="{6413C9AC-94CE-4C2A-82A9-6D6CE7336A54}" type="pres">
      <dgm:prSet presAssocID="{E8A10718-A945-46E0-816F-4CA08C5C3A88}" presName="hierChild1" presStyleCnt="0">
        <dgm:presLayoutVars>
          <dgm:chPref val="1"/>
          <dgm:dir/>
          <dgm:animOne val="branch"/>
          <dgm:animLvl val="lvl"/>
          <dgm:resizeHandles/>
        </dgm:presLayoutVars>
      </dgm:prSet>
      <dgm:spPr/>
    </dgm:pt>
    <dgm:pt modelId="{5DF83B32-25C3-4A55-BBF4-93A265DB398E}" type="pres">
      <dgm:prSet presAssocID="{61B6D32C-A9B6-4D90-B364-39108AE53E09}" presName="hierRoot1" presStyleCnt="0"/>
      <dgm:spPr/>
    </dgm:pt>
    <dgm:pt modelId="{532638E5-49B9-4F6C-BEDC-72AD1D7988B8}" type="pres">
      <dgm:prSet presAssocID="{61B6D32C-A9B6-4D90-B364-39108AE53E09}" presName="composite" presStyleCnt="0"/>
      <dgm:spPr/>
    </dgm:pt>
    <dgm:pt modelId="{EC470A24-5EE7-47B2-80E6-8028EF1E4E72}" type="pres">
      <dgm:prSet presAssocID="{61B6D32C-A9B6-4D90-B364-39108AE53E09}" presName="background" presStyleLbl="node0" presStyleIdx="0" presStyleCnt="2"/>
      <dgm:spPr/>
    </dgm:pt>
    <dgm:pt modelId="{C105BDD3-36DF-4DB2-9CCE-25FAAE7A1AEB}" type="pres">
      <dgm:prSet presAssocID="{61B6D32C-A9B6-4D90-B364-39108AE53E09}" presName="text" presStyleLbl="fgAcc0" presStyleIdx="0" presStyleCnt="2">
        <dgm:presLayoutVars>
          <dgm:chPref val="3"/>
        </dgm:presLayoutVars>
      </dgm:prSet>
      <dgm:spPr/>
    </dgm:pt>
    <dgm:pt modelId="{88F09502-8A59-4959-B614-7D9AFB9D9551}" type="pres">
      <dgm:prSet presAssocID="{61B6D32C-A9B6-4D90-B364-39108AE53E09}" presName="hierChild2" presStyleCnt="0"/>
      <dgm:spPr/>
    </dgm:pt>
    <dgm:pt modelId="{FDD027B8-3A77-41C6-A692-61BFD7B1C67E}" type="pres">
      <dgm:prSet presAssocID="{2B03A4BC-6115-4D2C-8091-05E8DFB6A346}" presName="hierRoot1" presStyleCnt="0"/>
      <dgm:spPr/>
    </dgm:pt>
    <dgm:pt modelId="{20CBC84B-E44D-4D84-B1FE-20A9612C6DEF}" type="pres">
      <dgm:prSet presAssocID="{2B03A4BC-6115-4D2C-8091-05E8DFB6A346}" presName="composite" presStyleCnt="0"/>
      <dgm:spPr/>
    </dgm:pt>
    <dgm:pt modelId="{F4CB6921-481D-41A8-BDB8-38C88B25E653}" type="pres">
      <dgm:prSet presAssocID="{2B03A4BC-6115-4D2C-8091-05E8DFB6A346}" presName="background" presStyleLbl="node0" presStyleIdx="1" presStyleCnt="2"/>
      <dgm:spPr/>
    </dgm:pt>
    <dgm:pt modelId="{DECD3D35-839C-40C4-ABB9-CA51F3F986BB}" type="pres">
      <dgm:prSet presAssocID="{2B03A4BC-6115-4D2C-8091-05E8DFB6A346}" presName="text" presStyleLbl="fgAcc0" presStyleIdx="1" presStyleCnt="2">
        <dgm:presLayoutVars>
          <dgm:chPref val="3"/>
        </dgm:presLayoutVars>
      </dgm:prSet>
      <dgm:spPr/>
    </dgm:pt>
    <dgm:pt modelId="{F4C638A6-8768-4080-9925-98A66F84459E}" type="pres">
      <dgm:prSet presAssocID="{2B03A4BC-6115-4D2C-8091-05E8DFB6A346}" presName="hierChild2" presStyleCnt="0"/>
      <dgm:spPr/>
    </dgm:pt>
  </dgm:ptLst>
  <dgm:cxnLst>
    <dgm:cxn modelId="{019C888C-3925-45BB-BEB2-4B2DC74A3306}" srcId="{E8A10718-A945-46E0-816F-4CA08C5C3A88}" destId="{61B6D32C-A9B6-4D90-B364-39108AE53E09}" srcOrd="0" destOrd="0" parTransId="{14F10315-4943-4DCA-9927-9F2657B9CE44}" sibTransId="{745D9D9B-0CD3-4CBD-A445-E5DF1107B02B}"/>
    <dgm:cxn modelId="{50FDAEB2-949F-426A-8E71-569C00A4BBD2}" type="presOf" srcId="{2B03A4BC-6115-4D2C-8091-05E8DFB6A346}" destId="{DECD3D35-839C-40C4-ABB9-CA51F3F986BB}" srcOrd="0" destOrd="0" presId="urn:microsoft.com/office/officeart/2005/8/layout/hierarchy1"/>
    <dgm:cxn modelId="{FC6242C6-691A-4A27-A51F-95D3B0FE7A01}" type="presOf" srcId="{E8A10718-A945-46E0-816F-4CA08C5C3A88}" destId="{6413C9AC-94CE-4C2A-82A9-6D6CE7336A54}" srcOrd="0" destOrd="0" presId="urn:microsoft.com/office/officeart/2005/8/layout/hierarchy1"/>
    <dgm:cxn modelId="{11B077E2-A29F-4EB5-8810-FE37124E4992}" type="presOf" srcId="{61B6D32C-A9B6-4D90-B364-39108AE53E09}" destId="{C105BDD3-36DF-4DB2-9CCE-25FAAE7A1AEB}" srcOrd="0" destOrd="0" presId="urn:microsoft.com/office/officeart/2005/8/layout/hierarchy1"/>
    <dgm:cxn modelId="{1CC18AE9-27A4-410A-A128-CD37656A874E}" srcId="{E8A10718-A945-46E0-816F-4CA08C5C3A88}" destId="{2B03A4BC-6115-4D2C-8091-05E8DFB6A346}" srcOrd="1" destOrd="0" parTransId="{7559DD9E-91EB-4E36-8C32-9B477AE4EA3F}" sibTransId="{E53856B8-3B62-4BF2-94E5-7C8D51FED0DB}"/>
    <dgm:cxn modelId="{6A5E92D1-882E-445C-A705-27C24E3C3974}" type="presParOf" srcId="{6413C9AC-94CE-4C2A-82A9-6D6CE7336A54}" destId="{5DF83B32-25C3-4A55-BBF4-93A265DB398E}" srcOrd="0" destOrd="0" presId="urn:microsoft.com/office/officeart/2005/8/layout/hierarchy1"/>
    <dgm:cxn modelId="{E3A9D857-6180-4446-8B16-C1342C199741}" type="presParOf" srcId="{5DF83B32-25C3-4A55-BBF4-93A265DB398E}" destId="{532638E5-49B9-4F6C-BEDC-72AD1D7988B8}" srcOrd="0" destOrd="0" presId="urn:microsoft.com/office/officeart/2005/8/layout/hierarchy1"/>
    <dgm:cxn modelId="{52E5C6D0-1380-46DC-8BBC-915EE9D6BBD4}" type="presParOf" srcId="{532638E5-49B9-4F6C-BEDC-72AD1D7988B8}" destId="{EC470A24-5EE7-47B2-80E6-8028EF1E4E72}" srcOrd="0" destOrd="0" presId="urn:microsoft.com/office/officeart/2005/8/layout/hierarchy1"/>
    <dgm:cxn modelId="{1292BCB4-6E1A-4DF3-A984-015746A4717F}" type="presParOf" srcId="{532638E5-49B9-4F6C-BEDC-72AD1D7988B8}" destId="{C105BDD3-36DF-4DB2-9CCE-25FAAE7A1AEB}" srcOrd="1" destOrd="0" presId="urn:microsoft.com/office/officeart/2005/8/layout/hierarchy1"/>
    <dgm:cxn modelId="{59FCF812-7563-4DED-ACA4-397BFA7FD7E1}" type="presParOf" srcId="{5DF83B32-25C3-4A55-BBF4-93A265DB398E}" destId="{88F09502-8A59-4959-B614-7D9AFB9D9551}" srcOrd="1" destOrd="0" presId="urn:microsoft.com/office/officeart/2005/8/layout/hierarchy1"/>
    <dgm:cxn modelId="{334294A3-0F9E-410C-A194-A2BA87EA4992}" type="presParOf" srcId="{6413C9AC-94CE-4C2A-82A9-6D6CE7336A54}" destId="{FDD027B8-3A77-41C6-A692-61BFD7B1C67E}" srcOrd="1" destOrd="0" presId="urn:microsoft.com/office/officeart/2005/8/layout/hierarchy1"/>
    <dgm:cxn modelId="{2806A4E4-B910-4AB4-9D60-18EB77C13A8E}" type="presParOf" srcId="{FDD027B8-3A77-41C6-A692-61BFD7B1C67E}" destId="{20CBC84B-E44D-4D84-B1FE-20A9612C6DEF}" srcOrd="0" destOrd="0" presId="urn:microsoft.com/office/officeart/2005/8/layout/hierarchy1"/>
    <dgm:cxn modelId="{6597F2A8-8BC8-4B51-A519-4D73F2CA2101}" type="presParOf" srcId="{20CBC84B-E44D-4D84-B1FE-20A9612C6DEF}" destId="{F4CB6921-481D-41A8-BDB8-38C88B25E653}" srcOrd="0" destOrd="0" presId="urn:microsoft.com/office/officeart/2005/8/layout/hierarchy1"/>
    <dgm:cxn modelId="{2AB69706-14BA-4025-978B-15F4E2E0A9B2}" type="presParOf" srcId="{20CBC84B-E44D-4D84-B1FE-20A9612C6DEF}" destId="{DECD3D35-839C-40C4-ABB9-CA51F3F986BB}" srcOrd="1" destOrd="0" presId="urn:microsoft.com/office/officeart/2005/8/layout/hierarchy1"/>
    <dgm:cxn modelId="{EBFCE11F-77F1-4444-AD85-BCE2FCF7CEB0}" type="presParOf" srcId="{FDD027B8-3A77-41C6-A692-61BFD7B1C67E}" destId="{F4C638A6-8768-4080-9925-98A66F84459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5CA2F2-255B-46B1-A7AD-981AF9183A1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A4CB670C-03B3-4337-9B60-12C073E6AE57}">
      <dgm:prSet/>
      <dgm:spPr/>
      <dgm:t>
        <a:bodyPr/>
        <a:lstStyle/>
        <a:p>
          <a:r>
            <a:rPr kumimoji="1" lang="ja-JP"/>
            <a:t>メインのストーリー</a:t>
          </a:r>
          <a:endParaRPr lang="en-US"/>
        </a:p>
      </dgm:t>
    </dgm:pt>
    <dgm:pt modelId="{C12A1A55-85FE-4405-9EAF-E617A1B5FF1A}" type="parTrans" cxnId="{90BC64A1-4EF0-45FC-91D1-DF374AC85242}">
      <dgm:prSet/>
      <dgm:spPr/>
      <dgm:t>
        <a:bodyPr/>
        <a:lstStyle/>
        <a:p>
          <a:endParaRPr lang="en-US"/>
        </a:p>
      </dgm:t>
    </dgm:pt>
    <dgm:pt modelId="{A65C8ED8-A190-4C3E-AA8B-ABE881323C6E}" type="sibTrans" cxnId="{90BC64A1-4EF0-45FC-91D1-DF374AC85242}">
      <dgm:prSet/>
      <dgm:spPr/>
      <dgm:t>
        <a:bodyPr/>
        <a:lstStyle/>
        <a:p>
          <a:endParaRPr lang="en-US"/>
        </a:p>
      </dgm:t>
    </dgm:pt>
    <dgm:pt modelId="{C4CE2BFA-7B98-47BE-B12A-E2CBA3E1E226}">
      <dgm:prSet/>
      <dgm:spPr/>
      <dgm:t>
        <a:bodyPr/>
        <a:lstStyle/>
        <a:p>
          <a:r>
            <a:rPr kumimoji="1" lang="ja-JP" altLang="en-US" dirty="0"/>
            <a:t>戦闘</a:t>
          </a:r>
          <a:r>
            <a:rPr kumimoji="1" lang="ja-JP" dirty="0"/>
            <a:t>画面など</a:t>
          </a:r>
          <a:endParaRPr lang="en-US" dirty="0"/>
        </a:p>
      </dgm:t>
    </dgm:pt>
    <dgm:pt modelId="{DBD2C637-7C12-4F3A-BFCB-5A57938A8957}" type="parTrans" cxnId="{A7FD4391-9919-4966-B687-59F0D3867B8C}">
      <dgm:prSet/>
      <dgm:spPr/>
      <dgm:t>
        <a:bodyPr/>
        <a:lstStyle/>
        <a:p>
          <a:endParaRPr lang="en-US"/>
        </a:p>
      </dgm:t>
    </dgm:pt>
    <dgm:pt modelId="{8E422BCA-06A1-4EF5-8E4F-71E252FED27D}" type="sibTrans" cxnId="{A7FD4391-9919-4966-B687-59F0D3867B8C}">
      <dgm:prSet/>
      <dgm:spPr/>
      <dgm:t>
        <a:bodyPr/>
        <a:lstStyle/>
        <a:p>
          <a:endParaRPr lang="en-US"/>
        </a:p>
      </dgm:t>
    </dgm:pt>
    <dgm:pt modelId="{9C77FC44-44CA-411F-9CDD-5224BCD537E0}" type="pres">
      <dgm:prSet presAssocID="{865CA2F2-255B-46B1-A7AD-981AF9183A14}" presName="linear" presStyleCnt="0">
        <dgm:presLayoutVars>
          <dgm:animLvl val="lvl"/>
          <dgm:resizeHandles val="exact"/>
        </dgm:presLayoutVars>
      </dgm:prSet>
      <dgm:spPr/>
    </dgm:pt>
    <dgm:pt modelId="{9A5C50D5-DB5E-4AA1-8FD8-0FA94A8411F9}" type="pres">
      <dgm:prSet presAssocID="{A4CB670C-03B3-4337-9B60-12C073E6AE57}" presName="parentText" presStyleLbl="node1" presStyleIdx="0" presStyleCnt="2">
        <dgm:presLayoutVars>
          <dgm:chMax val="0"/>
          <dgm:bulletEnabled val="1"/>
        </dgm:presLayoutVars>
      </dgm:prSet>
      <dgm:spPr/>
    </dgm:pt>
    <dgm:pt modelId="{D5AA2C0D-2177-44C1-84BD-6161B4567707}" type="pres">
      <dgm:prSet presAssocID="{A65C8ED8-A190-4C3E-AA8B-ABE881323C6E}" presName="spacer" presStyleCnt="0"/>
      <dgm:spPr/>
    </dgm:pt>
    <dgm:pt modelId="{889CB569-CE87-43DB-932E-C989E7CBD134}" type="pres">
      <dgm:prSet presAssocID="{C4CE2BFA-7B98-47BE-B12A-E2CBA3E1E226}" presName="parentText" presStyleLbl="node1" presStyleIdx="1" presStyleCnt="2">
        <dgm:presLayoutVars>
          <dgm:chMax val="0"/>
          <dgm:bulletEnabled val="1"/>
        </dgm:presLayoutVars>
      </dgm:prSet>
      <dgm:spPr/>
    </dgm:pt>
  </dgm:ptLst>
  <dgm:cxnLst>
    <dgm:cxn modelId="{A5C5AA21-3062-4089-B04F-3D81F2F08010}" type="presOf" srcId="{A4CB670C-03B3-4337-9B60-12C073E6AE57}" destId="{9A5C50D5-DB5E-4AA1-8FD8-0FA94A8411F9}" srcOrd="0" destOrd="0" presId="urn:microsoft.com/office/officeart/2005/8/layout/vList2"/>
    <dgm:cxn modelId="{2012EE2C-7529-42B9-8645-C87D456E0DDB}" type="presOf" srcId="{C4CE2BFA-7B98-47BE-B12A-E2CBA3E1E226}" destId="{889CB569-CE87-43DB-932E-C989E7CBD134}" srcOrd="0" destOrd="0" presId="urn:microsoft.com/office/officeart/2005/8/layout/vList2"/>
    <dgm:cxn modelId="{B4AE4D30-AC66-4177-A410-58AFD856018C}" type="presOf" srcId="{865CA2F2-255B-46B1-A7AD-981AF9183A14}" destId="{9C77FC44-44CA-411F-9CDD-5224BCD537E0}" srcOrd="0" destOrd="0" presId="urn:microsoft.com/office/officeart/2005/8/layout/vList2"/>
    <dgm:cxn modelId="{A7FD4391-9919-4966-B687-59F0D3867B8C}" srcId="{865CA2F2-255B-46B1-A7AD-981AF9183A14}" destId="{C4CE2BFA-7B98-47BE-B12A-E2CBA3E1E226}" srcOrd="1" destOrd="0" parTransId="{DBD2C637-7C12-4F3A-BFCB-5A57938A8957}" sibTransId="{8E422BCA-06A1-4EF5-8E4F-71E252FED27D}"/>
    <dgm:cxn modelId="{90BC64A1-4EF0-45FC-91D1-DF374AC85242}" srcId="{865CA2F2-255B-46B1-A7AD-981AF9183A14}" destId="{A4CB670C-03B3-4337-9B60-12C073E6AE57}" srcOrd="0" destOrd="0" parTransId="{C12A1A55-85FE-4405-9EAF-E617A1B5FF1A}" sibTransId="{A65C8ED8-A190-4C3E-AA8B-ABE881323C6E}"/>
    <dgm:cxn modelId="{349DEF5E-5A39-48C2-A85D-33A497E82CFE}" type="presParOf" srcId="{9C77FC44-44CA-411F-9CDD-5224BCD537E0}" destId="{9A5C50D5-DB5E-4AA1-8FD8-0FA94A8411F9}" srcOrd="0" destOrd="0" presId="urn:microsoft.com/office/officeart/2005/8/layout/vList2"/>
    <dgm:cxn modelId="{EC9C3012-3E06-4AD7-A0F9-C9A292D1E8FA}" type="presParOf" srcId="{9C77FC44-44CA-411F-9CDD-5224BCD537E0}" destId="{D5AA2C0D-2177-44C1-84BD-6161B4567707}" srcOrd="1" destOrd="0" presId="urn:microsoft.com/office/officeart/2005/8/layout/vList2"/>
    <dgm:cxn modelId="{C27D4488-EC60-4C4F-85A9-C75A5AD11B2A}" type="presParOf" srcId="{9C77FC44-44CA-411F-9CDD-5224BCD537E0}" destId="{889CB569-CE87-43DB-932E-C989E7CBD134}"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470A24-5EE7-47B2-80E6-8028EF1E4E72}">
      <dsp:nvSpPr>
        <dsp:cNvPr id="0" name=""/>
        <dsp:cNvSpPr/>
      </dsp:nvSpPr>
      <dsp:spPr>
        <a:xfrm>
          <a:off x="134291"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05BDD3-36DF-4DB2-9CCE-25FAAE7A1AEB}">
      <dsp:nvSpPr>
        <dsp:cNvPr id="0" name=""/>
        <dsp:cNvSpPr/>
      </dsp:nvSpPr>
      <dsp:spPr>
        <a:xfrm>
          <a:off x="615713"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lang="ja-JP" sz="3800" kern="1200"/>
            <a:t>昔遊んでいたゲームに似たのを作成したかった</a:t>
          </a:r>
          <a:endParaRPr lang="en-US" sz="3800" kern="1200"/>
        </a:p>
      </dsp:txBody>
      <dsp:txXfrm>
        <a:off x="696297" y="538547"/>
        <a:ext cx="4171627" cy="2590157"/>
      </dsp:txXfrm>
    </dsp:sp>
    <dsp:sp modelId="{F4CB6921-481D-41A8-BDB8-38C88B25E653}">
      <dsp:nvSpPr>
        <dsp:cNvPr id="0" name=""/>
        <dsp:cNvSpPr/>
      </dsp:nvSpPr>
      <dsp:spPr>
        <a:xfrm>
          <a:off x="5429930" y="612"/>
          <a:ext cx="4332795" cy="2751325"/>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ECD3D35-839C-40C4-ABB9-CA51F3F986BB}">
      <dsp:nvSpPr>
        <dsp:cNvPr id="0" name=""/>
        <dsp:cNvSpPr/>
      </dsp:nvSpPr>
      <dsp:spPr>
        <a:xfrm>
          <a:off x="5911352" y="457963"/>
          <a:ext cx="4332795" cy="2751325"/>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4780" tIns="144780" rIns="144780" bIns="144780" numCol="1" spcCol="1270" anchor="ctr" anchorCtr="0">
          <a:noAutofit/>
        </a:bodyPr>
        <a:lstStyle/>
        <a:p>
          <a:pPr marL="0" lvl="0" indent="0" algn="ctr" defTabSz="1689100">
            <a:lnSpc>
              <a:spcPct val="90000"/>
            </a:lnSpc>
            <a:spcBef>
              <a:spcPct val="0"/>
            </a:spcBef>
            <a:spcAft>
              <a:spcPct val="35000"/>
            </a:spcAft>
            <a:buNone/>
          </a:pPr>
          <a:r>
            <a:rPr kumimoji="1" lang="ja-JP" sz="3800" kern="1200"/>
            <a:t>どのくらい開発できるのか挑戦してみたかった</a:t>
          </a:r>
          <a:endParaRPr lang="en-US" sz="3800" kern="1200"/>
        </a:p>
      </dsp:txBody>
      <dsp:txXfrm>
        <a:off x="5991936" y="538547"/>
        <a:ext cx="4171627" cy="25901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5C50D5-DB5E-4AA1-8FD8-0FA94A8411F9}">
      <dsp:nvSpPr>
        <dsp:cNvPr id="0" name=""/>
        <dsp:cNvSpPr/>
      </dsp:nvSpPr>
      <dsp:spPr>
        <a:xfrm>
          <a:off x="0" y="104768"/>
          <a:ext cx="10515600" cy="197730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kumimoji="1" lang="ja-JP" sz="6500" kern="1200"/>
            <a:t>メインのストーリー</a:t>
          </a:r>
          <a:endParaRPr lang="en-US" sz="6500" kern="1200"/>
        </a:p>
      </dsp:txBody>
      <dsp:txXfrm>
        <a:off x="96524" y="201292"/>
        <a:ext cx="10322552" cy="1784252"/>
      </dsp:txXfrm>
    </dsp:sp>
    <dsp:sp modelId="{889CB569-CE87-43DB-932E-C989E7CBD134}">
      <dsp:nvSpPr>
        <dsp:cNvPr id="0" name=""/>
        <dsp:cNvSpPr/>
      </dsp:nvSpPr>
      <dsp:spPr>
        <a:xfrm>
          <a:off x="0" y="2269269"/>
          <a:ext cx="10515600" cy="197730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kumimoji="1" lang="ja-JP" altLang="en-US" sz="6500" kern="1200" dirty="0"/>
            <a:t>戦闘</a:t>
          </a:r>
          <a:r>
            <a:rPr kumimoji="1" lang="ja-JP" sz="6500" kern="1200" dirty="0"/>
            <a:t>画面など</a:t>
          </a:r>
          <a:endParaRPr lang="en-US" sz="6500" kern="1200" dirty="0"/>
        </a:p>
      </dsp:txBody>
      <dsp:txXfrm>
        <a:off x="96524" y="2365793"/>
        <a:ext cx="10322552" cy="178425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sv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4B6999-D0B0-4D01-BE81-5C15FD85A03A}" type="datetimeFigureOut">
              <a:rPr kumimoji="1" lang="ja-JP" altLang="en-US" smtClean="0"/>
              <a:t>2024/7/17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E009B0-5CF4-4021-87FF-C84265D8138D}" type="slidenum">
              <a:rPr kumimoji="1" lang="ja-JP" altLang="en-US" smtClean="0"/>
              <a:t>‹#›</a:t>
            </a:fld>
            <a:endParaRPr kumimoji="1" lang="ja-JP" altLang="en-US"/>
          </a:p>
        </p:txBody>
      </p:sp>
    </p:spTree>
    <p:extLst>
      <p:ext uri="{BB962C8B-B14F-4D97-AF65-F5344CB8AC3E}">
        <p14:creationId xmlns:p14="http://schemas.microsoft.com/office/powerpoint/2010/main" val="167442313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私はこのフラッター開発では</a:t>
            </a:r>
            <a:r>
              <a:rPr kumimoji="1" lang="en-US" altLang="ja-JP" dirty="0"/>
              <a:t>TRPG</a:t>
            </a:r>
            <a:r>
              <a:rPr kumimoji="1" lang="ja-JP" altLang="en-US" dirty="0"/>
              <a:t>を作成することにしました。</a:t>
            </a:r>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1</a:t>
            </a:fld>
            <a:endParaRPr kumimoji="1" lang="ja-JP" altLang="en-US"/>
          </a:p>
        </p:txBody>
      </p:sp>
    </p:spTree>
    <p:extLst>
      <p:ext uri="{BB962C8B-B14F-4D97-AF65-F5344CB8AC3E}">
        <p14:creationId xmlns:p14="http://schemas.microsoft.com/office/powerpoint/2010/main" val="1039888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こちらがキャラクターステータス画面です</a:t>
            </a:r>
            <a:endParaRPr kumimoji="1" lang="en-US" altLang="ja-JP" dirty="0"/>
          </a:p>
          <a:p>
            <a:r>
              <a:rPr kumimoji="1" lang="ja-JP" altLang="en-US" dirty="0"/>
              <a:t>ここでは職業の特性に合わせたステータスをランダムで割り振ることができます</a:t>
            </a:r>
            <a:br>
              <a:rPr kumimoji="1" lang="en-US" altLang="ja-JP" dirty="0"/>
            </a:br>
            <a:r>
              <a:rPr kumimoji="1" lang="ja-JP" altLang="en-US" dirty="0"/>
              <a:t>以上が実装した内容になります。</a:t>
            </a:r>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10</a:t>
            </a:fld>
            <a:endParaRPr kumimoji="1" lang="ja-JP" altLang="en-US"/>
          </a:p>
        </p:txBody>
      </p:sp>
    </p:spTree>
    <p:extLst>
      <p:ext uri="{BB962C8B-B14F-4D97-AF65-F5344CB8AC3E}">
        <p14:creationId xmlns:p14="http://schemas.microsoft.com/office/powerpoint/2010/main" val="37799635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今回の開発では一番大事メインストーリーや戦闘画面を作成しませんでした。</a:t>
            </a:r>
            <a:br>
              <a:rPr kumimoji="1" lang="en-US" altLang="ja-JP" dirty="0"/>
            </a:br>
            <a:r>
              <a:rPr kumimoji="1" lang="ja-JP" altLang="en-US" dirty="0"/>
              <a:t>今後の開発も自分の技術ではとても難しいのでしっかり学んで開発してみたいと考えてます。</a:t>
            </a:r>
            <a:br>
              <a:rPr kumimoji="1" lang="en-US" altLang="ja-JP" dirty="0"/>
            </a:br>
            <a:endParaRPr kumimoji="1" lang="ja-JP" altLang="en-US" dirty="0"/>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11</a:t>
            </a:fld>
            <a:endParaRPr kumimoji="1" lang="ja-JP" altLang="en-US"/>
          </a:p>
        </p:txBody>
      </p:sp>
    </p:spTree>
    <p:extLst>
      <p:ext uri="{BB962C8B-B14F-4D97-AF65-F5344CB8AC3E}">
        <p14:creationId xmlns:p14="http://schemas.microsoft.com/office/powerpoint/2010/main" val="39894851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12</a:t>
            </a:fld>
            <a:endParaRPr kumimoji="1" lang="ja-JP" altLang="en-US"/>
          </a:p>
        </p:txBody>
      </p:sp>
    </p:spTree>
    <p:extLst>
      <p:ext uri="{BB962C8B-B14F-4D97-AF65-F5344CB8AC3E}">
        <p14:creationId xmlns:p14="http://schemas.microsoft.com/office/powerpoint/2010/main" val="34488564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今回の開発に至るまでの理由としては主に２つあります。</a:t>
            </a:r>
            <a:br>
              <a:rPr kumimoji="1" lang="en-US" altLang="ja-JP" dirty="0"/>
            </a:br>
            <a:r>
              <a:rPr kumimoji="1" lang="ja-JP" altLang="en-US" dirty="0"/>
              <a:t>一つ目は昔遊んでいたゲームに似たのを作成したいと思いまからです</a:t>
            </a:r>
            <a:br>
              <a:rPr kumimoji="1" lang="en-US" altLang="ja-JP" dirty="0"/>
            </a:br>
            <a:r>
              <a:rPr kumimoji="1" lang="ja-JP" altLang="en-US" dirty="0"/>
              <a:t>そのゲームは現在様々な理由で配信されていないのですが、似たようなゲームを自分で作成し遊びたいなと考え今回の開発至りました。</a:t>
            </a:r>
            <a:br>
              <a:rPr kumimoji="1" lang="en-US" altLang="ja-JP" dirty="0"/>
            </a:br>
            <a:r>
              <a:rPr kumimoji="1" lang="ja-JP" altLang="en-US" dirty="0"/>
              <a:t>二つ目は大変な開発を長期的に行い、今後の為に自分を鍛えようと考えました。</a:t>
            </a:r>
            <a:endParaRPr kumimoji="1" lang="en-US" altLang="ja-JP" dirty="0"/>
          </a:p>
          <a:p>
            <a:r>
              <a:rPr kumimoji="1" lang="ja-JP" altLang="en-US" dirty="0"/>
              <a:t>私は、技術力が無いと思っています。この開発では様々な媒体を用いて開発力を磨けたら最高だなと思い挑戦してみようと考えました。</a:t>
            </a:r>
            <a:endParaRPr kumimoji="1" lang="en-US" altLang="ja-JP" dirty="0"/>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2</a:t>
            </a:fld>
            <a:endParaRPr kumimoji="1" lang="ja-JP" altLang="en-US"/>
          </a:p>
        </p:txBody>
      </p:sp>
    </p:spTree>
    <p:extLst>
      <p:ext uri="{BB962C8B-B14F-4D97-AF65-F5344CB8AC3E}">
        <p14:creationId xmlns:p14="http://schemas.microsoft.com/office/powerpoint/2010/main" val="3742401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今回開発した内容はこちらになります。</a:t>
            </a:r>
            <a:br>
              <a:rPr kumimoji="1" lang="en-US" altLang="ja-JP" dirty="0"/>
            </a:br>
            <a:r>
              <a:rPr kumimoji="1" lang="ja-JP" altLang="en-US" dirty="0"/>
              <a:t>タイトル画面の実装</a:t>
            </a:r>
            <a:endParaRPr kumimoji="1" lang="en-US" altLang="ja-JP" dirty="0"/>
          </a:p>
          <a:p>
            <a:r>
              <a:rPr kumimoji="1" lang="ja-JP" altLang="en-US" dirty="0"/>
              <a:t>キャラクター選択画面の実装</a:t>
            </a:r>
            <a:endParaRPr kumimoji="1" lang="en-US" altLang="ja-JP" dirty="0"/>
          </a:p>
          <a:p>
            <a:r>
              <a:rPr kumimoji="1" lang="ja-JP" altLang="en-US" dirty="0"/>
              <a:t>キャラクターステータス画面の実装です</a:t>
            </a:r>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3</a:t>
            </a:fld>
            <a:endParaRPr kumimoji="1" lang="ja-JP" altLang="en-US"/>
          </a:p>
        </p:txBody>
      </p:sp>
    </p:spTree>
    <p:extLst>
      <p:ext uri="{BB962C8B-B14F-4D97-AF65-F5344CB8AC3E}">
        <p14:creationId xmlns:p14="http://schemas.microsoft.com/office/powerpoint/2010/main" val="71149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開発環境はこちらです。</a:t>
            </a:r>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4</a:t>
            </a:fld>
            <a:endParaRPr kumimoji="1" lang="ja-JP" altLang="en-US"/>
          </a:p>
        </p:txBody>
      </p:sp>
    </p:spTree>
    <p:extLst>
      <p:ext uri="{BB962C8B-B14F-4D97-AF65-F5344CB8AC3E}">
        <p14:creationId xmlns:p14="http://schemas.microsoft.com/office/powerpoint/2010/main" val="23670961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今回の開発では</a:t>
            </a:r>
            <a:r>
              <a:rPr kumimoji="1" lang="en-US" altLang="ja-JP" dirty="0" err="1"/>
              <a:t>GeminiAdvanced</a:t>
            </a:r>
            <a:r>
              <a:rPr kumimoji="1" lang="ja-JP" altLang="en-US" dirty="0"/>
              <a:t>に大変にお世話になりました。</a:t>
            </a:r>
            <a:endParaRPr kumimoji="1" lang="en-US" altLang="ja-JP" dirty="0"/>
          </a:p>
          <a:p>
            <a:r>
              <a:rPr kumimoji="1" lang="ja-JP" altLang="en-US" dirty="0"/>
              <a:t>そこを踏まえて今回の開発をまとめましたのでどうぞよろしくお願いします。</a:t>
            </a:r>
            <a:endParaRPr kumimoji="1" lang="en-US" altLang="ja-JP" dirty="0"/>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5</a:t>
            </a:fld>
            <a:endParaRPr kumimoji="1" lang="ja-JP" altLang="en-US"/>
          </a:p>
        </p:txBody>
      </p:sp>
    </p:spTree>
    <p:extLst>
      <p:ext uri="{BB962C8B-B14F-4D97-AF65-F5344CB8AC3E}">
        <p14:creationId xmlns:p14="http://schemas.microsoft.com/office/powerpoint/2010/main" val="8923973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今回の開発で参考にした資料はこちらになります。</a:t>
            </a:r>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6</a:t>
            </a:fld>
            <a:endParaRPr kumimoji="1" lang="ja-JP" altLang="en-US"/>
          </a:p>
        </p:txBody>
      </p:sp>
    </p:spTree>
    <p:extLst>
      <p:ext uri="{BB962C8B-B14F-4D97-AF65-F5344CB8AC3E}">
        <p14:creationId xmlns:p14="http://schemas.microsoft.com/office/powerpoint/2010/main" val="2745759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まず初めにタイトル画面でここでは背景に画像を設定しタイトル中央に配置し</a:t>
            </a:r>
            <a:br>
              <a:rPr kumimoji="1" lang="en-US" altLang="ja-JP" dirty="0"/>
            </a:br>
            <a:r>
              <a:rPr kumimoji="1" lang="ja-JP" altLang="en-US" dirty="0"/>
              <a:t>ゲームスタートボタンを押すとキャラクター選択画面に遷移できるようにしました。</a:t>
            </a:r>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7</a:t>
            </a:fld>
            <a:endParaRPr kumimoji="1" lang="ja-JP" altLang="en-US"/>
          </a:p>
        </p:txBody>
      </p:sp>
    </p:spTree>
    <p:extLst>
      <p:ext uri="{BB962C8B-B14F-4D97-AF65-F5344CB8AC3E}">
        <p14:creationId xmlns:p14="http://schemas.microsoft.com/office/powerpoint/2010/main" val="7704214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次にキャラクター選択画面です。</a:t>
            </a:r>
            <a:endParaRPr kumimoji="1" lang="en-US" altLang="ja-JP" dirty="0"/>
          </a:p>
          <a:p>
            <a:r>
              <a:rPr kumimoji="1" lang="ja-JP" altLang="en-US" dirty="0"/>
              <a:t>ここでは６つの職業が選べ画像を選択する説明確認がホップアップで出てきます</a:t>
            </a:r>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8</a:t>
            </a:fld>
            <a:endParaRPr kumimoji="1" lang="ja-JP" altLang="en-US"/>
          </a:p>
        </p:txBody>
      </p:sp>
    </p:spTree>
    <p:extLst>
      <p:ext uri="{BB962C8B-B14F-4D97-AF65-F5344CB8AC3E}">
        <p14:creationId xmlns:p14="http://schemas.microsoft.com/office/powerpoint/2010/main" val="846934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次にキャラクター選択画面です。</a:t>
            </a:r>
            <a:endParaRPr kumimoji="1" lang="en-US" altLang="ja-JP" dirty="0"/>
          </a:p>
          <a:p>
            <a:r>
              <a:rPr kumimoji="1" lang="ja-JP" altLang="en-US" dirty="0"/>
              <a:t>ここでは６つの職業が選べ画像を選択する説明確認がホップアップで出てきます</a:t>
            </a:r>
            <a:endParaRPr kumimoji="1" lang="en-US" altLang="ja-JP" dirty="0"/>
          </a:p>
          <a:p>
            <a:r>
              <a:rPr kumimoji="1" lang="ja-JP" altLang="en-US" dirty="0"/>
              <a:t>その選択からキャラクターステータス画面に遷移します。</a:t>
            </a:r>
          </a:p>
        </p:txBody>
      </p:sp>
      <p:sp>
        <p:nvSpPr>
          <p:cNvPr id="4" name="スライド番号プレースホルダー 3"/>
          <p:cNvSpPr>
            <a:spLocks noGrp="1"/>
          </p:cNvSpPr>
          <p:nvPr>
            <p:ph type="sldNum" sz="quarter" idx="5"/>
          </p:nvPr>
        </p:nvSpPr>
        <p:spPr/>
        <p:txBody>
          <a:bodyPr/>
          <a:lstStyle/>
          <a:p>
            <a:fld id="{93E009B0-5CF4-4021-87FF-C84265D8138D}" type="slidenum">
              <a:rPr kumimoji="1" lang="ja-JP" altLang="en-US" smtClean="0"/>
              <a:t>9</a:t>
            </a:fld>
            <a:endParaRPr kumimoji="1" lang="ja-JP" altLang="en-US"/>
          </a:p>
        </p:txBody>
      </p:sp>
    </p:spTree>
    <p:extLst>
      <p:ext uri="{BB962C8B-B14F-4D97-AF65-F5344CB8AC3E}">
        <p14:creationId xmlns:p14="http://schemas.microsoft.com/office/powerpoint/2010/main" val="2082436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7DD9CD7-CA98-C05E-CABC-B7CECF16F57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B9372BAF-41E4-668B-996D-630D8382C4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0D52EA75-D887-A2A6-4FB3-A55F61E37DD0}"/>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5" name="フッター プレースホルダー 4">
            <a:extLst>
              <a:ext uri="{FF2B5EF4-FFF2-40B4-BE49-F238E27FC236}">
                <a16:creationId xmlns:a16="http://schemas.microsoft.com/office/drawing/2014/main" id="{9407CC4C-84D2-14BD-EC8B-6A681A8FA9B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54C7ADF-1E5D-374F-51A5-9E35A49C33FD}"/>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2706892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138825-A471-EA52-1F14-44477234860E}"/>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FD87D6EA-2521-B507-5B40-CD71099A0936}"/>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6DE95FD-EC2B-40BE-1EE3-F87DAAB1156D}"/>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5" name="フッター プレースホルダー 4">
            <a:extLst>
              <a:ext uri="{FF2B5EF4-FFF2-40B4-BE49-F238E27FC236}">
                <a16:creationId xmlns:a16="http://schemas.microsoft.com/office/drawing/2014/main" id="{3647E80B-B731-7FFD-86E5-0D87954ADFF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29DFEC0-E1DA-B9AA-8E00-67B7C6C90144}"/>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39513021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A5C31E47-D489-4F34-86C2-AA414BFB2FA0}"/>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02AE2D2A-F296-D912-A689-196615E5E224}"/>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897FDB5-5585-327E-4561-4A932DD51536}"/>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5" name="フッター プレースホルダー 4">
            <a:extLst>
              <a:ext uri="{FF2B5EF4-FFF2-40B4-BE49-F238E27FC236}">
                <a16:creationId xmlns:a16="http://schemas.microsoft.com/office/drawing/2014/main" id="{DED4A780-C881-D5CE-0992-F714200D7EE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138AFCE-1C45-B9F4-E365-4498B58460EF}"/>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2632744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4D8F8D-E56A-6FF2-E4A9-A1931095A4B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3115367-C19D-391C-B98B-FD0197A7192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496D672-6E96-6813-EBD8-8B679E608008}"/>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5" name="フッター プレースホルダー 4">
            <a:extLst>
              <a:ext uri="{FF2B5EF4-FFF2-40B4-BE49-F238E27FC236}">
                <a16:creationId xmlns:a16="http://schemas.microsoft.com/office/drawing/2014/main" id="{34BFE2BC-6D3D-A6DD-5058-953A3309EBD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CE48E04-53FD-063F-90F1-4032A7E16683}"/>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15317378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82A06E-C62B-56E6-728C-C60ECFEC8668}"/>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F8BDB10-2CB1-EC88-E104-35C65124768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F387E125-D56A-CB87-9FF2-00A6823C820D}"/>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5" name="フッター プレースホルダー 4">
            <a:extLst>
              <a:ext uri="{FF2B5EF4-FFF2-40B4-BE49-F238E27FC236}">
                <a16:creationId xmlns:a16="http://schemas.microsoft.com/office/drawing/2014/main" id="{C7AB4299-A6B7-C7B3-D83A-5E3207EDFA1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7561434-AC20-D77C-3665-71D9C0FD6DF5}"/>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2429273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B05F53D-9131-C907-0F2F-05B6B97289F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1C48446-6804-A4C0-E50E-3D49FCAA0FE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8F3EED17-4578-7AF7-E823-85062B5F1017}"/>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76B8E347-E111-ACB8-4A61-67B9FC76D121}"/>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6" name="フッター プレースホルダー 5">
            <a:extLst>
              <a:ext uri="{FF2B5EF4-FFF2-40B4-BE49-F238E27FC236}">
                <a16:creationId xmlns:a16="http://schemas.microsoft.com/office/drawing/2014/main" id="{B7472237-76FA-033A-A9E4-63B8A266AA9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240D85B-1E72-2A2D-D88B-48C58D4B9AD1}"/>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4234720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C05557-338A-4A11-FDB5-E14C1506C225}"/>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CDAB513-058A-6F9E-034B-00EBFA10B0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CFC47060-F5D8-67C1-EF8D-914800D9F8CF}"/>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66FDB650-65D2-5A44-5B27-CECD2D9307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0C11CE09-AD6D-1139-0058-BE93E4E2CCFB}"/>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A0EB76DA-6813-DFB2-8EA7-FAE3D4D06FFD}"/>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8" name="フッター プレースホルダー 7">
            <a:extLst>
              <a:ext uri="{FF2B5EF4-FFF2-40B4-BE49-F238E27FC236}">
                <a16:creationId xmlns:a16="http://schemas.microsoft.com/office/drawing/2014/main" id="{E879412E-1953-37CB-8715-C7730900C742}"/>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782F2E08-0EFD-9AF8-9DC5-EFF8DAB3C40C}"/>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3039742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83C32C-B767-2FFB-8E04-80920BC9818A}"/>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CEFC7C71-7747-BAEF-D298-73C0A72E2518}"/>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4" name="フッター プレースホルダー 3">
            <a:extLst>
              <a:ext uri="{FF2B5EF4-FFF2-40B4-BE49-F238E27FC236}">
                <a16:creationId xmlns:a16="http://schemas.microsoft.com/office/drawing/2014/main" id="{20FC3C97-2F91-7E81-DDD8-8A8A2C770598}"/>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701B6B72-BA59-ABDF-306C-49EE909FDD08}"/>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2917605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20FDB70D-9709-ACB7-4C0B-64EAB57B110F}"/>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3" name="フッター プレースホルダー 2">
            <a:extLst>
              <a:ext uri="{FF2B5EF4-FFF2-40B4-BE49-F238E27FC236}">
                <a16:creationId xmlns:a16="http://schemas.microsoft.com/office/drawing/2014/main" id="{07D1D430-7508-41D7-E19D-D72DD924CE4E}"/>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09378F3A-C34A-1892-C16B-EB7762187E34}"/>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762392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B698211-6BD4-F3BE-105D-510BBE44FAF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838B2F2-209A-089D-79F2-15088F59FF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39EAAFFB-0629-05E0-9B82-09CF178A9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293EFF8-659A-EE94-EF5D-302DC8C18527}"/>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6" name="フッター プレースホルダー 5">
            <a:extLst>
              <a:ext uri="{FF2B5EF4-FFF2-40B4-BE49-F238E27FC236}">
                <a16:creationId xmlns:a16="http://schemas.microsoft.com/office/drawing/2014/main" id="{5F921C09-09BD-19BE-80DB-B118B1A1BA2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A372779-F1D7-14E0-0F7B-92277703F5AB}"/>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1012286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5819251-956F-E10D-3526-AEC4EE2BF4C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6BDF9EEB-A4B3-FA27-1B7D-CAEDC3AA6B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7AFF433F-95C8-2208-D09C-A01A5E11A7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D89320E-728E-5F8D-A2E3-0CF13D0F8169}"/>
              </a:ext>
            </a:extLst>
          </p:cNvPr>
          <p:cNvSpPr>
            <a:spLocks noGrp="1"/>
          </p:cNvSpPr>
          <p:nvPr>
            <p:ph type="dt" sz="half" idx="10"/>
          </p:nvPr>
        </p:nvSpPr>
        <p:spPr/>
        <p:txBody>
          <a:bodyPr/>
          <a:lstStyle/>
          <a:p>
            <a:fld id="{8D4635A2-4551-4EDB-854C-145883398B0E}" type="datetimeFigureOut">
              <a:rPr kumimoji="1" lang="ja-JP" altLang="en-US" smtClean="0"/>
              <a:t>2024/7/17</a:t>
            </a:fld>
            <a:endParaRPr kumimoji="1" lang="ja-JP" altLang="en-US"/>
          </a:p>
        </p:txBody>
      </p:sp>
      <p:sp>
        <p:nvSpPr>
          <p:cNvPr id="6" name="フッター プレースホルダー 5">
            <a:extLst>
              <a:ext uri="{FF2B5EF4-FFF2-40B4-BE49-F238E27FC236}">
                <a16:creationId xmlns:a16="http://schemas.microsoft.com/office/drawing/2014/main" id="{C7213739-EA8A-B5CC-591C-18158951BE0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55CA0BF-8FB8-BEF2-8B32-9913C3D22F0C}"/>
              </a:ext>
            </a:extLst>
          </p:cNvPr>
          <p:cNvSpPr>
            <a:spLocks noGrp="1"/>
          </p:cNvSpPr>
          <p:nvPr>
            <p:ph type="sldNum" sz="quarter" idx="12"/>
          </p:nvPr>
        </p:nvSpPr>
        <p:spPr/>
        <p:txBody>
          <a:body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2866451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D464A79B-8FF0-3B24-AE77-11CCA3F644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B44086-9A6E-43BC-8D4B-4238D89E24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CC5D34B-3FD0-5860-ED71-6FA3E8C416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D4635A2-4551-4EDB-854C-145883398B0E}" type="datetimeFigureOut">
              <a:rPr kumimoji="1" lang="ja-JP" altLang="en-US" smtClean="0"/>
              <a:t>2024/7/17</a:t>
            </a:fld>
            <a:endParaRPr kumimoji="1" lang="ja-JP" altLang="en-US"/>
          </a:p>
        </p:txBody>
      </p:sp>
      <p:sp>
        <p:nvSpPr>
          <p:cNvPr id="5" name="フッター プレースホルダー 4">
            <a:extLst>
              <a:ext uri="{FF2B5EF4-FFF2-40B4-BE49-F238E27FC236}">
                <a16:creationId xmlns:a16="http://schemas.microsoft.com/office/drawing/2014/main" id="{9735A3DA-2834-AF14-54C9-3C5D461510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7FFE5DE4-3622-48DB-A6DF-2086DE6085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5044308-E23C-4D2A-86FF-54FD14EB73B0}" type="slidenum">
              <a:rPr kumimoji="1" lang="ja-JP" altLang="en-US" smtClean="0"/>
              <a:t>‹#›</a:t>
            </a:fld>
            <a:endParaRPr kumimoji="1" lang="ja-JP" altLang="en-US"/>
          </a:p>
        </p:txBody>
      </p:sp>
    </p:spTree>
    <p:extLst>
      <p:ext uri="{BB962C8B-B14F-4D97-AF65-F5344CB8AC3E}">
        <p14:creationId xmlns:p14="http://schemas.microsoft.com/office/powerpoint/2010/main" val="38173854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hyperlink" Target="https://docs.flutter.dev/"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qiita.com/K_Nemoto/items/1c563dfef8170476e7ba"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Triangle 20">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7EA10C51-2409-C12C-0BF8-A42124CEF4ED}"/>
              </a:ext>
            </a:extLst>
          </p:cNvPr>
          <p:cNvSpPr>
            <a:spLocks noGrp="1"/>
          </p:cNvSpPr>
          <p:nvPr>
            <p:ph type="ctrTitle"/>
          </p:nvPr>
        </p:nvSpPr>
        <p:spPr>
          <a:xfrm>
            <a:off x="1285241" y="1008993"/>
            <a:ext cx="9231410" cy="3542045"/>
          </a:xfrm>
        </p:spPr>
        <p:txBody>
          <a:bodyPr anchor="b">
            <a:normAutofit/>
          </a:bodyPr>
          <a:lstStyle/>
          <a:p>
            <a:pPr algn="l"/>
            <a:r>
              <a:rPr kumimoji="1" lang="en-US" altLang="ja-JP" sz="11500"/>
              <a:t>TRPG</a:t>
            </a:r>
            <a:endParaRPr kumimoji="1" lang="ja-JP" altLang="en-US" sz="11500"/>
          </a:p>
        </p:txBody>
      </p:sp>
      <p:sp>
        <p:nvSpPr>
          <p:cNvPr id="3" name="字幕 2">
            <a:extLst>
              <a:ext uri="{FF2B5EF4-FFF2-40B4-BE49-F238E27FC236}">
                <a16:creationId xmlns:a16="http://schemas.microsoft.com/office/drawing/2014/main" id="{A8BE1431-F653-A53A-27A7-40929DC6B3C5}"/>
              </a:ext>
            </a:extLst>
          </p:cNvPr>
          <p:cNvSpPr>
            <a:spLocks noGrp="1"/>
          </p:cNvSpPr>
          <p:nvPr>
            <p:ph type="subTitle" idx="1"/>
          </p:nvPr>
        </p:nvSpPr>
        <p:spPr>
          <a:xfrm>
            <a:off x="1285241" y="4582814"/>
            <a:ext cx="7132335" cy="1312657"/>
          </a:xfrm>
        </p:spPr>
        <p:txBody>
          <a:bodyPr anchor="t">
            <a:normAutofit/>
          </a:bodyPr>
          <a:lstStyle/>
          <a:p>
            <a:pPr algn="l"/>
            <a:endParaRPr kumimoji="1" lang="ja-JP" altLang="en-US"/>
          </a:p>
        </p:txBody>
      </p:sp>
    </p:spTree>
    <p:extLst>
      <p:ext uri="{BB962C8B-B14F-4D97-AF65-F5344CB8AC3E}">
        <p14:creationId xmlns:p14="http://schemas.microsoft.com/office/powerpoint/2010/main" val="2798976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Rectangle 3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12192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EFDB8454-C155-A6C1-E4B6-A45554281DC4}"/>
              </a:ext>
            </a:extLst>
          </p:cNvPr>
          <p:cNvSpPr>
            <a:spLocks noGrp="1"/>
          </p:cNvSpPr>
          <p:nvPr>
            <p:ph type="title"/>
          </p:nvPr>
        </p:nvSpPr>
        <p:spPr>
          <a:xfrm>
            <a:off x="601587" y="5665222"/>
            <a:ext cx="7015499" cy="852260"/>
          </a:xfrm>
        </p:spPr>
        <p:txBody>
          <a:bodyPr vert="horz" lIns="91440" tIns="45720" rIns="91440" bIns="45720" rtlCol="0" anchor="ctr">
            <a:normAutofit/>
          </a:bodyPr>
          <a:lstStyle/>
          <a:p>
            <a:r>
              <a:rPr lang="ja-JP" altLang="en-US" sz="3600" dirty="0"/>
              <a:t>キャラクター選択画面</a:t>
            </a:r>
            <a:endParaRPr kumimoji="1" lang="en-US" altLang="ja-JP" sz="3600" dirty="0"/>
          </a:p>
        </p:txBody>
      </p:sp>
      <p:pic>
        <p:nvPicPr>
          <p:cNvPr id="5" name="図 4">
            <a:extLst>
              <a:ext uri="{FF2B5EF4-FFF2-40B4-BE49-F238E27FC236}">
                <a16:creationId xmlns:a16="http://schemas.microsoft.com/office/drawing/2014/main" id="{D32E5C4F-72CB-2B5E-B038-268CC4F95ADA}"/>
              </a:ext>
            </a:extLst>
          </p:cNvPr>
          <p:cNvPicPr>
            <a:picLocks noChangeAspect="1"/>
          </p:cNvPicPr>
          <p:nvPr/>
        </p:nvPicPr>
        <p:blipFill>
          <a:blip r:embed="rId3"/>
          <a:stretch>
            <a:fillRect/>
          </a:stretch>
        </p:blipFill>
        <p:spPr>
          <a:xfrm>
            <a:off x="1219198" y="0"/>
            <a:ext cx="9753604" cy="5486402"/>
          </a:xfrm>
          <a:prstGeom prst="rect">
            <a:avLst/>
          </a:prstGeom>
        </p:spPr>
      </p:pic>
    </p:spTree>
    <p:extLst>
      <p:ext uri="{BB962C8B-B14F-4D97-AF65-F5344CB8AC3E}">
        <p14:creationId xmlns:p14="http://schemas.microsoft.com/office/powerpoint/2010/main" val="9562267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10DEC1-7430-C9D2-9163-EFBBFDD35753}"/>
              </a:ext>
            </a:extLst>
          </p:cNvPr>
          <p:cNvSpPr>
            <a:spLocks noGrp="1"/>
          </p:cNvSpPr>
          <p:nvPr>
            <p:ph type="title"/>
          </p:nvPr>
        </p:nvSpPr>
        <p:spPr/>
        <p:txBody>
          <a:bodyPr>
            <a:normAutofit/>
          </a:bodyPr>
          <a:lstStyle/>
          <a:p>
            <a:r>
              <a:rPr kumimoji="1" lang="ja-JP" altLang="en-US" dirty="0"/>
              <a:t>今後実装したい内容とまとめ</a:t>
            </a:r>
          </a:p>
        </p:txBody>
      </p:sp>
      <p:graphicFrame>
        <p:nvGraphicFramePr>
          <p:cNvPr id="5" name="コンテンツ プレースホルダー 2">
            <a:extLst>
              <a:ext uri="{FF2B5EF4-FFF2-40B4-BE49-F238E27FC236}">
                <a16:creationId xmlns:a16="http://schemas.microsoft.com/office/drawing/2014/main" id="{9AA59C30-EF83-8305-303F-E04E19484259}"/>
              </a:ext>
            </a:extLst>
          </p:cNvPr>
          <p:cNvGraphicFramePr>
            <a:graphicFrameLocks noGrp="1"/>
          </p:cNvGraphicFramePr>
          <p:nvPr>
            <p:ph idx="1"/>
            <p:extLst>
              <p:ext uri="{D42A27DB-BD31-4B8C-83A1-F6EECF244321}">
                <p14:modId xmlns:p14="http://schemas.microsoft.com/office/powerpoint/2010/main" val="230580716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088988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C7E0A2C-7C0A-4AAC-B3B0-6C12B2EBAE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51871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1"/>
            <a:ext cx="10999072" cy="539995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0FA2C0FB-E78A-DCC7-48F5-4269664EDAFE}"/>
              </a:ext>
            </a:extLst>
          </p:cNvPr>
          <p:cNvSpPr>
            <a:spLocks noGrp="1"/>
          </p:cNvSpPr>
          <p:nvPr>
            <p:ph type="title"/>
          </p:nvPr>
        </p:nvSpPr>
        <p:spPr>
          <a:xfrm>
            <a:off x="1524000" y="1248587"/>
            <a:ext cx="9144000" cy="2387600"/>
          </a:xfrm>
        </p:spPr>
        <p:txBody>
          <a:bodyPr vert="horz" lIns="91440" tIns="45720" rIns="91440" bIns="45720" rtlCol="0" anchor="b">
            <a:normAutofit/>
          </a:bodyPr>
          <a:lstStyle/>
          <a:p>
            <a:pPr algn="ctr"/>
            <a:r>
              <a:rPr lang="ja-JP" altLang="en-US" sz="5400" kern="1200">
                <a:solidFill>
                  <a:schemeClr val="tx1"/>
                </a:solidFill>
                <a:latin typeface="+mj-lt"/>
                <a:ea typeface="+mj-ea"/>
                <a:cs typeface="+mj-cs"/>
              </a:rPr>
              <a:t>ご清聴ありがとうございました</a:t>
            </a:r>
            <a:br>
              <a:rPr kumimoji="1" lang="en-US" altLang="ja-JP" sz="5400" kern="1200">
                <a:solidFill>
                  <a:schemeClr val="tx1"/>
                </a:solidFill>
                <a:latin typeface="+mj-lt"/>
                <a:ea typeface="+mj-ea"/>
                <a:cs typeface="+mj-cs"/>
              </a:rPr>
            </a:br>
            <a:endParaRPr kumimoji="1" lang="en-US" altLang="ja-JP" sz="5400" kern="1200">
              <a:solidFill>
                <a:schemeClr val="tx1"/>
              </a:solidFill>
              <a:latin typeface="+mj-lt"/>
              <a:ea typeface="+mj-ea"/>
              <a:cs typeface="+mj-cs"/>
            </a:endParaRPr>
          </a:p>
        </p:txBody>
      </p:sp>
      <p:cxnSp>
        <p:nvCxnSpPr>
          <p:cNvPr id="14"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29769"/>
            <a:ext cx="11000232"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5973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B602CA5-53B4-0210-7B9A-0B22179CC00F}"/>
              </a:ext>
            </a:extLst>
          </p:cNvPr>
          <p:cNvSpPr>
            <a:spLocks noGrp="1"/>
          </p:cNvSpPr>
          <p:nvPr>
            <p:ph type="title"/>
          </p:nvPr>
        </p:nvSpPr>
        <p:spPr>
          <a:xfrm>
            <a:off x="1043631" y="809898"/>
            <a:ext cx="10173010" cy="1554480"/>
          </a:xfrm>
        </p:spPr>
        <p:txBody>
          <a:bodyPr anchor="ctr">
            <a:normAutofit/>
          </a:bodyPr>
          <a:lstStyle/>
          <a:p>
            <a:r>
              <a:rPr kumimoji="1" lang="ja-JP" altLang="en-US" sz="4800"/>
              <a:t>何故この開発にしたか</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コンテンツ プレースホルダー 2">
            <a:extLst>
              <a:ext uri="{FF2B5EF4-FFF2-40B4-BE49-F238E27FC236}">
                <a16:creationId xmlns:a16="http://schemas.microsoft.com/office/drawing/2014/main" id="{6316A7C0-2B86-34FD-7C02-186223F773F3}"/>
              </a:ext>
            </a:extLst>
          </p:cNvPr>
          <p:cNvGraphicFramePr>
            <a:graphicFrameLocks noGrp="1"/>
          </p:cNvGraphicFramePr>
          <p:nvPr>
            <p:ph idx="1"/>
            <p:extLst>
              <p:ext uri="{D42A27DB-BD31-4B8C-83A1-F6EECF244321}">
                <p14:modId xmlns:p14="http://schemas.microsoft.com/office/powerpoint/2010/main" val="488933350"/>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7983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Triangle 9">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B53BF95A-AE5D-5136-D38E-BAEF9679D6C9}"/>
              </a:ext>
            </a:extLst>
          </p:cNvPr>
          <p:cNvSpPr>
            <a:spLocks noGrp="1"/>
          </p:cNvSpPr>
          <p:nvPr>
            <p:ph type="title"/>
          </p:nvPr>
        </p:nvSpPr>
        <p:spPr>
          <a:xfrm>
            <a:off x="1285240" y="1050595"/>
            <a:ext cx="8074815" cy="1618489"/>
          </a:xfrm>
        </p:spPr>
        <p:txBody>
          <a:bodyPr anchor="ctr">
            <a:normAutofit/>
          </a:bodyPr>
          <a:lstStyle/>
          <a:p>
            <a:r>
              <a:rPr kumimoji="1" lang="ja-JP" altLang="en-US" sz="7200" dirty="0"/>
              <a:t>開発内容</a:t>
            </a:r>
          </a:p>
        </p:txBody>
      </p:sp>
      <p:sp>
        <p:nvSpPr>
          <p:cNvPr id="3" name="コンテンツ プレースホルダー 2">
            <a:extLst>
              <a:ext uri="{FF2B5EF4-FFF2-40B4-BE49-F238E27FC236}">
                <a16:creationId xmlns:a16="http://schemas.microsoft.com/office/drawing/2014/main" id="{FEAAEEF5-077F-A8C0-CD23-C08BF30699B1}"/>
              </a:ext>
            </a:extLst>
          </p:cNvPr>
          <p:cNvSpPr>
            <a:spLocks noGrp="1"/>
          </p:cNvSpPr>
          <p:nvPr>
            <p:ph idx="1"/>
          </p:nvPr>
        </p:nvSpPr>
        <p:spPr>
          <a:xfrm>
            <a:off x="1285240" y="2969469"/>
            <a:ext cx="8074815" cy="2800395"/>
          </a:xfrm>
        </p:spPr>
        <p:txBody>
          <a:bodyPr anchor="t">
            <a:normAutofit/>
          </a:bodyPr>
          <a:lstStyle/>
          <a:p>
            <a:r>
              <a:rPr kumimoji="1" lang="ja-JP" altLang="en-US" sz="2400" dirty="0"/>
              <a:t>タイトル画面の実装</a:t>
            </a:r>
            <a:endParaRPr kumimoji="1" lang="en-US" altLang="ja-JP" sz="2400" dirty="0"/>
          </a:p>
          <a:p>
            <a:r>
              <a:rPr kumimoji="1" lang="ja-JP" altLang="en-US" sz="2400" dirty="0"/>
              <a:t>キャラクター選択画面の実装</a:t>
            </a:r>
            <a:endParaRPr lang="en-US" altLang="ja-JP" sz="2400" dirty="0"/>
          </a:p>
          <a:p>
            <a:r>
              <a:rPr kumimoji="1" lang="ja-JP" altLang="en-US" sz="2400" dirty="0"/>
              <a:t>キャラクターステータス画面の実装</a:t>
            </a:r>
            <a:endParaRPr kumimoji="1" lang="en-US" altLang="ja-JP" sz="2400" dirty="0"/>
          </a:p>
          <a:p>
            <a:endParaRPr lang="en-US" altLang="ja-JP" sz="2400" dirty="0"/>
          </a:p>
        </p:txBody>
      </p:sp>
    </p:spTree>
    <p:extLst>
      <p:ext uri="{BB962C8B-B14F-4D97-AF65-F5344CB8AC3E}">
        <p14:creationId xmlns:p14="http://schemas.microsoft.com/office/powerpoint/2010/main" val="3906815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A3E948F5-DED0-2197-2982-EDC9196CB303}"/>
              </a:ext>
            </a:extLst>
          </p:cNvPr>
          <p:cNvSpPr>
            <a:spLocks noGrp="1"/>
          </p:cNvSpPr>
          <p:nvPr>
            <p:ph type="title"/>
          </p:nvPr>
        </p:nvSpPr>
        <p:spPr>
          <a:xfrm>
            <a:off x="6892119" y="891540"/>
            <a:ext cx="4589493" cy="1578308"/>
          </a:xfrm>
        </p:spPr>
        <p:txBody>
          <a:bodyPr>
            <a:normAutofit/>
          </a:bodyPr>
          <a:lstStyle/>
          <a:p>
            <a:r>
              <a:rPr kumimoji="1" lang="ja-JP" altLang="en-US" sz="4000"/>
              <a:t>開発環境</a:t>
            </a:r>
          </a:p>
        </p:txBody>
      </p:sp>
      <p:pic>
        <p:nvPicPr>
          <p:cNvPr id="5" name="Picture 4" descr="CPU with binary numbers and blueprint">
            <a:extLst>
              <a:ext uri="{FF2B5EF4-FFF2-40B4-BE49-F238E27FC236}">
                <a16:creationId xmlns:a16="http://schemas.microsoft.com/office/drawing/2014/main" id="{855CEEAC-ED23-87DB-22F7-8DA40FBBCBF0}"/>
              </a:ext>
            </a:extLst>
          </p:cNvPr>
          <p:cNvPicPr>
            <a:picLocks noChangeAspect="1"/>
          </p:cNvPicPr>
          <p:nvPr/>
        </p:nvPicPr>
        <p:blipFill rotWithShape="1">
          <a:blip r:embed="rId3"/>
          <a:srcRect l="24929" r="19029"/>
          <a:stretch/>
        </p:blipFill>
        <p:spPr>
          <a:xfrm>
            <a:off x="1" y="10"/>
            <a:ext cx="6832674" cy="6857990"/>
          </a:xfrm>
          <a:custGeom>
            <a:avLst/>
            <a:gdLst/>
            <a:ahLst/>
            <a:cxnLst/>
            <a:rect l="l" t="t" r="r" b="b"/>
            <a:pathLst>
              <a:path w="6832674" h="6858000">
                <a:moveTo>
                  <a:pt x="0" y="0"/>
                </a:moveTo>
                <a:lnTo>
                  <a:pt x="6832674" y="0"/>
                </a:lnTo>
                <a:lnTo>
                  <a:pt x="6749707" y="183520"/>
                </a:lnTo>
                <a:cubicBezTo>
                  <a:pt x="6327787" y="1181050"/>
                  <a:pt x="6094475" y="2277779"/>
                  <a:pt x="6094475" y="3429000"/>
                </a:cubicBezTo>
                <a:cubicBezTo>
                  <a:pt x="6094475" y="4580222"/>
                  <a:pt x="6327787" y="5676950"/>
                  <a:pt x="6749707" y="6674481"/>
                </a:cubicBezTo>
                <a:lnTo>
                  <a:pt x="6832674" y="6858000"/>
                </a:lnTo>
                <a:lnTo>
                  <a:pt x="0" y="6858000"/>
                </a:lnTo>
                <a:close/>
              </a:path>
            </a:pathLst>
          </a:custGeom>
        </p:spPr>
      </p:pic>
      <p:sp>
        <p:nvSpPr>
          <p:cNvPr id="3" name="コンテンツ プレースホルダー 2">
            <a:extLst>
              <a:ext uri="{FF2B5EF4-FFF2-40B4-BE49-F238E27FC236}">
                <a16:creationId xmlns:a16="http://schemas.microsoft.com/office/drawing/2014/main" id="{ED49CB6B-B9F6-436F-2018-5D851C85439D}"/>
              </a:ext>
            </a:extLst>
          </p:cNvPr>
          <p:cNvSpPr>
            <a:spLocks noGrp="1"/>
          </p:cNvSpPr>
          <p:nvPr>
            <p:ph idx="1"/>
          </p:nvPr>
        </p:nvSpPr>
        <p:spPr>
          <a:xfrm>
            <a:off x="6892119" y="2630161"/>
            <a:ext cx="4589491" cy="3332489"/>
          </a:xfrm>
        </p:spPr>
        <p:txBody>
          <a:bodyPr>
            <a:normAutofit/>
          </a:bodyPr>
          <a:lstStyle/>
          <a:p>
            <a:r>
              <a:rPr kumimoji="1" lang="en-US" altLang="ja-JP" sz="2000" dirty="0"/>
              <a:t>Flutter</a:t>
            </a:r>
            <a:r>
              <a:rPr kumimoji="1" lang="ja-JP" altLang="en-US" sz="2000" dirty="0"/>
              <a:t>　</a:t>
            </a:r>
            <a:r>
              <a:rPr kumimoji="1" lang="en-US" altLang="ja-JP" sz="2000" dirty="0"/>
              <a:t>SDK</a:t>
            </a:r>
          </a:p>
          <a:p>
            <a:r>
              <a:rPr lang="en-US" altLang="ja-JP" sz="2000" dirty="0"/>
              <a:t>Dart SDK</a:t>
            </a:r>
          </a:p>
          <a:p>
            <a:r>
              <a:rPr kumimoji="1" lang="en-US" altLang="ja-JP" sz="2000" dirty="0"/>
              <a:t>Visual Studio Code</a:t>
            </a:r>
          </a:p>
          <a:p>
            <a:r>
              <a:rPr lang="en-US" altLang="ja-JP" sz="2000" dirty="0"/>
              <a:t>Android Studio</a:t>
            </a:r>
          </a:p>
          <a:p>
            <a:pPr marL="0" indent="0">
              <a:buNone/>
            </a:pPr>
            <a:r>
              <a:rPr lang="ja-JP" altLang="en-US" sz="2000" dirty="0"/>
              <a:t>バージョン</a:t>
            </a:r>
            <a:endParaRPr lang="en-US" altLang="ja-JP" sz="2000" dirty="0"/>
          </a:p>
          <a:p>
            <a:r>
              <a:rPr lang="en-US" altLang="ja-JP" sz="2000" dirty="0"/>
              <a:t>Flutter : 3.22.2</a:t>
            </a:r>
          </a:p>
          <a:p>
            <a:r>
              <a:rPr lang="en-US" altLang="ja-JP" sz="2000" dirty="0"/>
              <a:t>Dart : 3.4.3</a:t>
            </a:r>
          </a:p>
          <a:p>
            <a:endParaRPr lang="en-US" altLang="ja-JP" sz="2000" dirty="0"/>
          </a:p>
        </p:txBody>
      </p:sp>
    </p:spTree>
    <p:extLst>
      <p:ext uri="{BB962C8B-B14F-4D97-AF65-F5344CB8AC3E}">
        <p14:creationId xmlns:p14="http://schemas.microsoft.com/office/powerpoint/2010/main" val="1932255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ACBD6D05-7416-3644-BB05-3033C82581F4}"/>
              </a:ext>
            </a:extLst>
          </p:cNvPr>
          <p:cNvSpPr>
            <a:spLocks noGrp="1"/>
          </p:cNvSpPr>
          <p:nvPr>
            <p:ph type="title"/>
          </p:nvPr>
        </p:nvSpPr>
        <p:spPr>
          <a:xfrm>
            <a:off x="804672" y="802955"/>
            <a:ext cx="4977976" cy="1454051"/>
          </a:xfrm>
        </p:spPr>
        <p:txBody>
          <a:bodyPr>
            <a:normAutofit/>
          </a:bodyPr>
          <a:lstStyle/>
          <a:p>
            <a:r>
              <a:rPr kumimoji="1" lang="ja-JP" altLang="en-US" sz="3600">
                <a:solidFill>
                  <a:schemeClr val="tx2"/>
                </a:solidFill>
              </a:rPr>
              <a:t>今回の開発について</a:t>
            </a:r>
          </a:p>
        </p:txBody>
      </p:sp>
      <p:sp>
        <p:nvSpPr>
          <p:cNvPr id="3" name="コンテンツ プレースホルダー 2">
            <a:extLst>
              <a:ext uri="{FF2B5EF4-FFF2-40B4-BE49-F238E27FC236}">
                <a16:creationId xmlns:a16="http://schemas.microsoft.com/office/drawing/2014/main" id="{215638A5-6A60-42D4-CE64-6DE01E9BDF61}"/>
              </a:ext>
            </a:extLst>
          </p:cNvPr>
          <p:cNvSpPr>
            <a:spLocks noGrp="1"/>
          </p:cNvSpPr>
          <p:nvPr>
            <p:ph idx="1"/>
          </p:nvPr>
        </p:nvSpPr>
        <p:spPr>
          <a:xfrm>
            <a:off x="804672" y="2421682"/>
            <a:ext cx="5612994" cy="3639289"/>
          </a:xfrm>
        </p:spPr>
        <p:txBody>
          <a:bodyPr anchor="ctr">
            <a:normAutofit/>
          </a:bodyPr>
          <a:lstStyle/>
          <a:p>
            <a:pPr marL="0" indent="0">
              <a:buNone/>
            </a:pPr>
            <a:r>
              <a:rPr kumimoji="1" lang="ja-JP" altLang="en-US" sz="1800" dirty="0">
                <a:solidFill>
                  <a:schemeClr val="tx2"/>
                </a:solidFill>
              </a:rPr>
              <a:t>この開発は</a:t>
            </a:r>
            <a:r>
              <a:rPr kumimoji="1" lang="en-US" altLang="ja-JP" sz="1800" dirty="0">
                <a:solidFill>
                  <a:schemeClr val="tx2"/>
                </a:solidFill>
              </a:rPr>
              <a:t>Geminiadvanced</a:t>
            </a:r>
            <a:r>
              <a:rPr lang="en-US" altLang="ja-JP" sz="1800" dirty="0">
                <a:solidFill>
                  <a:schemeClr val="tx2"/>
                </a:solidFill>
              </a:rPr>
              <a:t>(AI)</a:t>
            </a:r>
            <a:r>
              <a:rPr lang="ja-JP" altLang="en-US" sz="1800" dirty="0">
                <a:solidFill>
                  <a:schemeClr val="tx2"/>
                </a:solidFill>
              </a:rPr>
              <a:t>に大変お世話になりました。</a:t>
            </a:r>
            <a:endParaRPr lang="en-US" altLang="ja-JP" sz="1800" dirty="0">
              <a:solidFill>
                <a:schemeClr val="tx2"/>
              </a:solidFill>
            </a:endParaRPr>
          </a:p>
          <a:p>
            <a:pPr marL="0" indent="0">
              <a:buNone/>
            </a:pPr>
            <a:r>
              <a:rPr lang="ja-JP" altLang="en-US" sz="1800" dirty="0">
                <a:solidFill>
                  <a:schemeClr val="tx2"/>
                </a:solidFill>
              </a:rPr>
              <a:t>そこを踏まえて今回の開発の過程をまとめましたのでどうぞよろしくお願い致します。</a:t>
            </a:r>
            <a:endParaRPr lang="en-US" altLang="ja-JP" sz="1800" dirty="0">
              <a:solidFill>
                <a:schemeClr val="tx2"/>
              </a:solidFill>
            </a:endParaRPr>
          </a:p>
        </p:txBody>
      </p:sp>
      <p:grpSp>
        <p:nvGrpSpPr>
          <p:cNvPr id="14" name="Group 13">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15" name="Freeform: Shape 14">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Head with Gears">
            <a:extLst>
              <a:ext uri="{FF2B5EF4-FFF2-40B4-BE49-F238E27FC236}">
                <a16:creationId xmlns:a16="http://schemas.microsoft.com/office/drawing/2014/main" id="{054287B8-59C8-7C05-E680-EE3ABD22DA3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3630889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FCC0E6-25B5-44C6-FBCD-C674C2BC61EC}"/>
              </a:ext>
            </a:extLst>
          </p:cNvPr>
          <p:cNvSpPr>
            <a:spLocks noGrp="1"/>
          </p:cNvSpPr>
          <p:nvPr>
            <p:ph type="title"/>
          </p:nvPr>
        </p:nvSpPr>
        <p:spPr>
          <a:xfrm>
            <a:off x="838200" y="349083"/>
            <a:ext cx="10515600" cy="1325563"/>
          </a:xfrm>
        </p:spPr>
        <p:txBody>
          <a:bodyPr/>
          <a:lstStyle/>
          <a:p>
            <a:r>
              <a:rPr lang="ja-JP" altLang="en-US" dirty="0"/>
              <a:t>参考資料</a:t>
            </a:r>
            <a:endParaRPr kumimoji="1" lang="ja-JP" altLang="en-US" dirty="0"/>
          </a:p>
        </p:txBody>
      </p:sp>
      <p:sp>
        <p:nvSpPr>
          <p:cNvPr id="3" name="コンテンツ プレースホルダー 2">
            <a:extLst>
              <a:ext uri="{FF2B5EF4-FFF2-40B4-BE49-F238E27FC236}">
                <a16:creationId xmlns:a16="http://schemas.microsoft.com/office/drawing/2014/main" id="{870EEA9D-A3D9-107C-67D5-7DAA1AC81B0E}"/>
              </a:ext>
            </a:extLst>
          </p:cNvPr>
          <p:cNvSpPr>
            <a:spLocks noGrp="1"/>
          </p:cNvSpPr>
          <p:nvPr>
            <p:ph idx="1"/>
          </p:nvPr>
        </p:nvSpPr>
        <p:spPr>
          <a:xfrm>
            <a:off x="838200" y="1841667"/>
            <a:ext cx="10515600" cy="4351338"/>
          </a:xfrm>
        </p:spPr>
        <p:txBody>
          <a:bodyPr/>
          <a:lstStyle/>
          <a:p>
            <a:r>
              <a:rPr kumimoji="1" lang="en-US" altLang="ja-JP" dirty="0"/>
              <a:t>Gemini</a:t>
            </a:r>
            <a:r>
              <a:rPr lang="ja-JP" altLang="en-US" dirty="0"/>
              <a:t> </a:t>
            </a:r>
            <a:r>
              <a:rPr kumimoji="1" lang="en-US" altLang="ja-JP" dirty="0"/>
              <a:t>advance</a:t>
            </a:r>
            <a:r>
              <a:rPr lang="en-US" altLang="ja-JP" dirty="0"/>
              <a:t>d</a:t>
            </a:r>
            <a:r>
              <a:rPr lang="en-US" altLang="ja-JP" dirty="0">
                <a:solidFill>
                  <a:srgbClr val="FF0000"/>
                </a:solidFill>
              </a:rPr>
              <a:t>『AI』</a:t>
            </a:r>
          </a:p>
          <a:p>
            <a:r>
              <a:rPr kumimoji="1" lang="en-US" altLang="ja-JP" dirty="0"/>
              <a:t>Flutter </a:t>
            </a:r>
            <a:r>
              <a:rPr kumimoji="1" lang="ja-JP" altLang="en-US" dirty="0"/>
              <a:t>公式ドキュメント</a:t>
            </a:r>
            <a:r>
              <a:rPr kumimoji="1" lang="en-US" altLang="ja-JP" dirty="0"/>
              <a:t>: </a:t>
            </a:r>
            <a:r>
              <a:rPr lang="en-US" altLang="ja-JP" dirty="0">
                <a:hlinkClick r:id="rId3"/>
              </a:rPr>
              <a:t>https://docs.flutter.dev/</a:t>
            </a:r>
            <a:endParaRPr lang="en-US" altLang="ja-JP" dirty="0"/>
          </a:p>
          <a:p>
            <a:r>
              <a:rPr lang="en-US" altLang="ja-JP" dirty="0"/>
              <a:t>Flutter - </a:t>
            </a:r>
            <a:r>
              <a:rPr lang="ja-JP" altLang="en-US" dirty="0"/>
              <a:t>サイコロを振るアプリ </a:t>
            </a:r>
            <a:r>
              <a:rPr lang="en-US" altLang="ja-JP" dirty="0"/>
              <a:t>- Qiita:</a:t>
            </a:r>
          </a:p>
          <a:p>
            <a:pPr marL="0" indent="0">
              <a:buNone/>
            </a:pPr>
            <a:r>
              <a:rPr lang="en-US" altLang="ja-JP" dirty="0">
                <a:hlinkClick r:id="rId4"/>
              </a:rPr>
              <a:t>https://qiita.com/K_Nemoto/items/1c563dfef8170476e7ba</a:t>
            </a:r>
            <a:endParaRPr lang="en-US" altLang="ja-JP" dirty="0"/>
          </a:p>
          <a:p>
            <a:endParaRPr lang="en-US" altLang="ja-JP" dirty="0"/>
          </a:p>
        </p:txBody>
      </p:sp>
    </p:spTree>
    <p:extLst>
      <p:ext uri="{BB962C8B-B14F-4D97-AF65-F5344CB8AC3E}">
        <p14:creationId xmlns:p14="http://schemas.microsoft.com/office/powerpoint/2010/main" val="27560226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コンテンツ プレースホルダー 4">
            <a:extLst>
              <a:ext uri="{FF2B5EF4-FFF2-40B4-BE49-F238E27FC236}">
                <a16:creationId xmlns:a16="http://schemas.microsoft.com/office/drawing/2014/main" id="{8732B743-2BE6-A84B-4D68-491F54B7F2A9}"/>
              </a:ext>
            </a:extLst>
          </p:cNvPr>
          <p:cNvPicPr>
            <a:picLocks noGrp="1" noChangeAspect="1"/>
          </p:cNvPicPr>
          <p:nvPr>
            <p:ph idx="1"/>
          </p:nvPr>
        </p:nvPicPr>
        <p:blipFill>
          <a:blip r:embed="rId3"/>
          <a:srcRect t="18667" b="1334"/>
          <a:stretch/>
        </p:blipFill>
        <p:spPr>
          <a:xfrm>
            <a:off x="20" y="10"/>
            <a:ext cx="12191979" cy="5486390"/>
          </a:xfrm>
          <a:prstGeom prst="rect">
            <a:avLst/>
          </a:prstGeom>
          <a:effectLst>
            <a:outerShdw blurRad="596900" dist="330200" dir="8820000" sx="87000" sy="87000" algn="ctr" rotWithShape="0">
              <a:srgbClr val="000000">
                <a:alpha val="29000"/>
              </a:srgbClr>
            </a:outerShdw>
          </a:effectLst>
        </p:spPr>
      </p:pic>
      <p:sp useBgFill="1">
        <p:nvSpPr>
          <p:cNvPr id="32" name="Rectangle 11">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12192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EFDB8454-C155-A6C1-E4B6-A45554281DC4}"/>
              </a:ext>
            </a:extLst>
          </p:cNvPr>
          <p:cNvSpPr>
            <a:spLocks noGrp="1"/>
          </p:cNvSpPr>
          <p:nvPr>
            <p:ph type="title"/>
          </p:nvPr>
        </p:nvSpPr>
        <p:spPr>
          <a:xfrm>
            <a:off x="589556" y="5746071"/>
            <a:ext cx="7015499" cy="852260"/>
          </a:xfrm>
        </p:spPr>
        <p:txBody>
          <a:bodyPr vert="horz" lIns="91440" tIns="45720" rIns="91440" bIns="45720" rtlCol="0" anchor="ctr">
            <a:normAutofit/>
          </a:bodyPr>
          <a:lstStyle/>
          <a:p>
            <a:r>
              <a:rPr kumimoji="1" lang="ja-JP" altLang="en-US" sz="3600"/>
              <a:t>タイトル画面</a:t>
            </a:r>
          </a:p>
        </p:txBody>
      </p:sp>
    </p:spTree>
    <p:extLst>
      <p:ext uri="{BB962C8B-B14F-4D97-AF65-F5344CB8AC3E}">
        <p14:creationId xmlns:p14="http://schemas.microsoft.com/office/powerpoint/2010/main" val="1476945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コンテンツ プレースホルダー 6" descr="グラフィカル ユーザー インターフェイス, Web サイト&#10;&#10;自動的に生成された説明">
            <a:extLst>
              <a:ext uri="{FF2B5EF4-FFF2-40B4-BE49-F238E27FC236}">
                <a16:creationId xmlns:a16="http://schemas.microsoft.com/office/drawing/2014/main" id="{359C96C9-F829-39DA-FD6C-D423AE9D94B5}"/>
              </a:ext>
            </a:extLst>
          </p:cNvPr>
          <p:cNvPicPr>
            <a:picLocks noGrp="1" noChangeAspect="1"/>
          </p:cNvPicPr>
          <p:nvPr>
            <p:ph idx="1"/>
          </p:nvPr>
        </p:nvPicPr>
        <p:blipFill>
          <a:blip r:embed="rId3"/>
          <a:srcRect t="720" b="19280"/>
          <a:stretch/>
        </p:blipFill>
        <p:spPr>
          <a:xfrm>
            <a:off x="20" y="10"/>
            <a:ext cx="12191979" cy="5486390"/>
          </a:xfrm>
          <a:prstGeom prst="rect">
            <a:avLst/>
          </a:prstGeom>
          <a:effectLst>
            <a:outerShdw blurRad="596900" dist="330200" dir="8820000" sx="87000" sy="87000" algn="ctr" rotWithShape="0">
              <a:srgbClr val="000000">
                <a:alpha val="29000"/>
              </a:srgbClr>
            </a:outerShdw>
          </a:effectLst>
        </p:spPr>
      </p:pic>
      <p:sp useBgFill="1">
        <p:nvSpPr>
          <p:cNvPr id="39" name="Rectangle 3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12192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EFDB8454-C155-A6C1-E4B6-A45554281DC4}"/>
              </a:ext>
            </a:extLst>
          </p:cNvPr>
          <p:cNvSpPr>
            <a:spLocks noGrp="1"/>
          </p:cNvSpPr>
          <p:nvPr>
            <p:ph type="title"/>
          </p:nvPr>
        </p:nvSpPr>
        <p:spPr>
          <a:xfrm>
            <a:off x="589556" y="5746071"/>
            <a:ext cx="7015499" cy="852260"/>
          </a:xfrm>
        </p:spPr>
        <p:txBody>
          <a:bodyPr vert="horz" lIns="91440" tIns="45720" rIns="91440" bIns="45720" rtlCol="0" anchor="ctr">
            <a:normAutofit/>
          </a:bodyPr>
          <a:lstStyle/>
          <a:p>
            <a:r>
              <a:rPr lang="ja-JP" altLang="en-US" sz="3600" dirty="0"/>
              <a:t>キャラクター選択画面</a:t>
            </a:r>
            <a:endParaRPr kumimoji="1" lang="en-US" altLang="ja-JP" sz="3600"/>
          </a:p>
        </p:txBody>
      </p:sp>
    </p:spTree>
    <p:extLst>
      <p:ext uri="{BB962C8B-B14F-4D97-AF65-F5344CB8AC3E}">
        <p14:creationId xmlns:p14="http://schemas.microsoft.com/office/powerpoint/2010/main" val="32226792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Rectangle 3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12192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EFDB8454-C155-A6C1-E4B6-A45554281DC4}"/>
              </a:ext>
            </a:extLst>
          </p:cNvPr>
          <p:cNvSpPr>
            <a:spLocks noGrp="1"/>
          </p:cNvSpPr>
          <p:nvPr>
            <p:ph type="title"/>
          </p:nvPr>
        </p:nvSpPr>
        <p:spPr>
          <a:xfrm>
            <a:off x="589556" y="5746071"/>
            <a:ext cx="7015499" cy="852260"/>
          </a:xfrm>
        </p:spPr>
        <p:txBody>
          <a:bodyPr vert="horz" lIns="91440" tIns="45720" rIns="91440" bIns="45720" rtlCol="0" anchor="ctr">
            <a:normAutofit/>
          </a:bodyPr>
          <a:lstStyle/>
          <a:p>
            <a:r>
              <a:rPr lang="ja-JP" altLang="en-US" sz="3600"/>
              <a:t>キャラクター選択画面</a:t>
            </a:r>
            <a:endParaRPr kumimoji="1" lang="en-US" altLang="ja-JP" sz="3600"/>
          </a:p>
        </p:txBody>
      </p:sp>
      <p:sp>
        <p:nvSpPr>
          <p:cNvPr id="4" name="コンテンツ プレースホルダー 3">
            <a:extLst>
              <a:ext uri="{FF2B5EF4-FFF2-40B4-BE49-F238E27FC236}">
                <a16:creationId xmlns:a16="http://schemas.microsoft.com/office/drawing/2014/main" id="{4F27DE1E-874F-7FD8-EED4-BFFF7C176A73}"/>
              </a:ext>
            </a:extLst>
          </p:cNvPr>
          <p:cNvSpPr>
            <a:spLocks noGrp="1"/>
          </p:cNvSpPr>
          <p:nvPr>
            <p:ph idx="1"/>
          </p:nvPr>
        </p:nvSpPr>
        <p:spPr/>
        <p:txBody>
          <a:bodyPr/>
          <a:lstStyle/>
          <a:p>
            <a:endParaRPr lang="ja-JP" altLang="en-US"/>
          </a:p>
        </p:txBody>
      </p:sp>
      <p:pic>
        <p:nvPicPr>
          <p:cNvPr id="9" name="図 8">
            <a:extLst>
              <a:ext uri="{FF2B5EF4-FFF2-40B4-BE49-F238E27FC236}">
                <a16:creationId xmlns:a16="http://schemas.microsoft.com/office/drawing/2014/main" id="{32CC53AE-F26F-3EA9-9B30-1C99C6400D79}"/>
              </a:ext>
            </a:extLst>
          </p:cNvPr>
          <p:cNvPicPr>
            <a:picLocks noChangeAspect="1"/>
          </p:cNvPicPr>
          <p:nvPr/>
        </p:nvPicPr>
        <p:blipFill>
          <a:blip r:embed="rId3"/>
          <a:stretch>
            <a:fillRect/>
          </a:stretch>
        </p:blipFill>
        <p:spPr>
          <a:xfrm>
            <a:off x="0" y="0"/>
            <a:ext cx="12192000" cy="5486402"/>
          </a:xfrm>
          <a:prstGeom prst="rect">
            <a:avLst/>
          </a:prstGeom>
        </p:spPr>
      </p:pic>
    </p:spTree>
    <p:extLst>
      <p:ext uri="{BB962C8B-B14F-4D97-AF65-F5344CB8AC3E}">
        <p14:creationId xmlns:p14="http://schemas.microsoft.com/office/powerpoint/2010/main" val="163579883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216</TotalTime>
  <Words>546</Words>
  <Application>Microsoft Office PowerPoint</Application>
  <PresentationFormat>ワイド画面</PresentationFormat>
  <Paragraphs>63</Paragraphs>
  <Slides>12</Slides>
  <Notes>12</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12</vt:i4>
      </vt:variant>
    </vt:vector>
  </HeadingPairs>
  <TitlesOfParts>
    <vt:vector size="16" baseType="lpstr">
      <vt:lpstr>游ゴシック</vt:lpstr>
      <vt:lpstr>游ゴシック Light</vt:lpstr>
      <vt:lpstr>Arial</vt:lpstr>
      <vt:lpstr>Office テーマ</vt:lpstr>
      <vt:lpstr>TRPG</vt:lpstr>
      <vt:lpstr>何故この開発にしたか</vt:lpstr>
      <vt:lpstr>開発内容</vt:lpstr>
      <vt:lpstr>開発環境</vt:lpstr>
      <vt:lpstr>今回の開発について</vt:lpstr>
      <vt:lpstr>参考資料</vt:lpstr>
      <vt:lpstr>タイトル画面</vt:lpstr>
      <vt:lpstr>キャラクター選択画面</vt:lpstr>
      <vt:lpstr>キャラクター選択画面</vt:lpstr>
      <vt:lpstr>キャラクター選択画面</vt:lpstr>
      <vt:lpstr>今後実装したい内容とまとめ</vt:lpstr>
      <vt:lpstr>ご清聴ありがとうございました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Hoka</dc:creator>
  <cp:lastModifiedBy>/ Hoka</cp:lastModifiedBy>
  <cp:revision>7</cp:revision>
  <dcterms:created xsi:type="dcterms:W3CDTF">2024-07-10T01:47:14Z</dcterms:created>
  <dcterms:modified xsi:type="dcterms:W3CDTF">2024-07-16T16:10:39Z</dcterms:modified>
</cp:coreProperties>
</file>

<file path=docProps/thumbnail.jpeg>
</file>